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80" r:id="rId3"/>
    <p:sldId id="258" r:id="rId4"/>
    <p:sldId id="281" r:id="rId5"/>
    <p:sldId id="276" r:id="rId6"/>
    <p:sldId id="278" r:id="rId7"/>
    <p:sldId id="279" r:id="rId8"/>
    <p:sldId id="261" r:id="rId9"/>
    <p:sldId id="262" r:id="rId10"/>
    <p:sldId id="263" r:id="rId11"/>
    <p:sldId id="264" r:id="rId12"/>
    <p:sldId id="266" r:id="rId13"/>
    <p:sldId id="267" r:id="rId14"/>
    <p:sldId id="269" r:id="rId15"/>
    <p:sldId id="272" r:id="rId16"/>
    <p:sldId id="271" r:id="rId17"/>
    <p:sldId id="277" r:id="rId18"/>
    <p:sldId id="275" r:id="rId19"/>
    <p:sldId id="273" r:id="rId20"/>
    <p:sldId id="28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arsayılan Bölüm" id="{9B5F9E14-4A7F-42AD-93B4-CAE6DB0D0327}">
          <p14:sldIdLst>
            <p14:sldId id="256"/>
            <p14:sldId id="280"/>
            <p14:sldId id="258"/>
            <p14:sldId id="281"/>
            <p14:sldId id="276"/>
            <p14:sldId id="278"/>
            <p14:sldId id="279"/>
            <p14:sldId id="261"/>
            <p14:sldId id="262"/>
            <p14:sldId id="263"/>
            <p14:sldId id="264"/>
            <p14:sldId id="266"/>
            <p14:sldId id="267"/>
            <p14:sldId id="269"/>
          </p14:sldIdLst>
        </p14:section>
        <p14:section name="Başlıksız Bölüm" id="{79A42BB9-FFF7-402D-B303-36322B971289}">
          <p14:sldIdLst>
            <p14:sldId id="272"/>
            <p14:sldId id="271"/>
            <p14:sldId id="277"/>
            <p14:sldId id="275"/>
            <p14:sldId id="273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82762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B805F-FF0F-4BAA-A3A3-E4F945D687F8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5C51-60B3-48EF-AA78-DB950F30DBA2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D676B-6E73-4E3B-A9B3-4966DB9B52A5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1F3A6-CC5D-4649-8527-DB0C21FDDFD9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5B6F927C-B73E-4F9D-ADFE-F6E23BD7CEE8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FFFF-984A-4EE5-9BF2-EC9310C878F1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271C1-B42E-4A60-A25F-0185B888604B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6292-3725-4763-8973-4C59F0403D99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996D1-8909-469F-911A-4C12C68BF5D9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73BC-5D11-4675-B334-102E1E8C9B50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27B8E45F-652B-4E89-8925-000B0AB8FD98}" type="datetimeFigureOut">
              <a:rPr lang="en-US" dirty="0"/>
              <a:t>1/12/2022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C4A3462A-2D5B-48AF-A3D4-EF8A90A50A80}" type="datetimeFigureOut">
              <a:rPr lang="en-US" dirty="0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2"/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67AC39-C71F-4F21-A997-02FF76F8DA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       HANSON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1550D9F-1C68-4F31-830C-952B0AF5C0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---Sesli Asistan---</a:t>
            </a:r>
          </a:p>
        </p:txBody>
      </p:sp>
    </p:spTree>
    <p:extLst>
      <p:ext uri="{BB962C8B-B14F-4D97-AF65-F5344CB8AC3E}">
        <p14:creationId xmlns:p14="http://schemas.microsoft.com/office/powerpoint/2010/main" val="3068260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 descr="metin, elektronik eşyalar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83E02AC9-0E81-46E0-BAAC-A42F3DDC9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4190" y="619126"/>
            <a:ext cx="8650336" cy="5429250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E3389CE-F725-4EAF-8AA0-70C3D7A99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2016" y="1965960"/>
            <a:ext cx="2757614" cy="3291840"/>
          </a:xfrm>
        </p:spPr>
        <p:txBody>
          <a:bodyPr>
            <a:normAutofit/>
          </a:bodyPr>
          <a:lstStyle/>
          <a:p>
            <a:r>
              <a:rPr lang="tr-TR" sz="1600" dirty="0"/>
              <a:t>Girilen linkin ait olduğu video bu ekranda gözükür . Bu ekrandan video izlenebilir.</a:t>
            </a:r>
          </a:p>
        </p:txBody>
      </p:sp>
    </p:spTree>
    <p:extLst>
      <p:ext uri="{BB962C8B-B14F-4D97-AF65-F5344CB8AC3E}">
        <p14:creationId xmlns:p14="http://schemas.microsoft.com/office/powerpoint/2010/main" val="3988491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İçerik Yer Tutucusu 7" descr="metin, ekran görüntüsü, bilgisayar, iç mekan içeren bir resim&#10;&#10;Açıklama otomatik olarak oluşturuldu">
            <a:extLst>
              <a:ext uri="{FF2B5EF4-FFF2-40B4-BE49-F238E27FC236}">
                <a16:creationId xmlns:a16="http://schemas.microsoft.com/office/drawing/2014/main" id="{3CC94720-E80A-42A8-B535-078EDDCD94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26" y="917961"/>
            <a:ext cx="8446739" cy="5270975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E3389CE-F725-4EAF-8AA0-70C3D7A99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27278" y="1783080"/>
            <a:ext cx="3200400" cy="3291840"/>
          </a:xfrm>
        </p:spPr>
        <p:txBody>
          <a:bodyPr>
            <a:normAutofit/>
          </a:bodyPr>
          <a:lstStyle/>
          <a:p>
            <a:r>
              <a:rPr lang="tr-TR" sz="1600" dirty="0"/>
              <a:t> Sağ üstteki indirme butonuna basarak videoyu indirebilirsiniz. Açılan ekrandan videoyu nereye indireceğinizi seçebilirsiniz.</a:t>
            </a:r>
          </a:p>
        </p:txBody>
      </p:sp>
    </p:spTree>
    <p:extLst>
      <p:ext uri="{BB962C8B-B14F-4D97-AF65-F5344CB8AC3E}">
        <p14:creationId xmlns:p14="http://schemas.microsoft.com/office/powerpoint/2010/main" val="449974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7AA5F51-4266-4FB1-BAFD-FFBF3E22D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58" y="392070"/>
            <a:ext cx="3386287" cy="635768"/>
          </a:xfrm>
        </p:spPr>
        <p:txBody>
          <a:bodyPr>
            <a:noAutofit/>
          </a:bodyPr>
          <a:lstStyle/>
          <a:p>
            <a:r>
              <a:rPr lang="tr-TR" dirty="0"/>
              <a:t>Notlarım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71B11E35-F28E-4777-8AAF-3D559AF10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842" y="1143000"/>
            <a:ext cx="8773559" cy="5480058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19D7893B-A74E-4346-B133-33ED88AA1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342408" y="1758925"/>
            <a:ext cx="2644750" cy="4003519"/>
          </a:xfrm>
        </p:spPr>
        <p:txBody>
          <a:bodyPr>
            <a:normAutofit/>
          </a:bodyPr>
          <a:lstStyle/>
          <a:p>
            <a:r>
              <a:rPr lang="tr-TR" sz="1600" dirty="0"/>
              <a:t> Bu ekran kaydetmek istediğiniz notları saklamanızı sağlar. </a:t>
            </a:r>
          </a:p>
        </p:txBody>
      </p:sp>
    </p:spTree>
    <p:extLst>
      <p:ext uri="{BB962C8B-B14F-4D97-AF65-F5344CB8AC3E}">
        <p14:creationId xmlns:p14="http://schemas.microsoft.com/office/powerpoint/2010/main" val="2869465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0">
            <a:extLst>
              <a:ext uri="{FF2B5EF4-FFF2-40B4-BE49-F238E27FC236}">
                <a16:creationId xmlns:a16="http://schemas.microsoft.com/office/drawing/2014/main" id="{48074BE5-7BC2-47A2-AA6E-4ADC25B69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487D8B5-0D01-4F89-BB86-F85EFEC06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13F635F-6CBC-4AA7-9AB9-B788FCC93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7CF25774-216D-4DD7-8090-D893F6232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48" y="-247269"/>
            <a:ext cx="10058400" cy="16093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z="4800" dirty="0"/>
              <a:t>Not Ekle</a:t>
            </a:r>
            <a:endParaRPr lang="en-US" sz="4800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EAB51A9-8B55-41F0-8369-8A90B02B9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2348" y="2178889"/>
            <a:ext cx="2854452" cy="4050792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90000"/>
              </a:lnSpc>
              <a:buFont typeface="Wingdings" pitchFamily="2" charset="2"/>
              <a:buChar char="§"/>
            </a:pPr>
            <a:r>
              <a:rPr lang="tr-TR" sz="1600" dirty="0">
                <a:solidFill>
                  <a:schemeClr val="tx1"/>
                </a:solidFill>
              </a:rPr>
              <a:t>Not Ekle butonu ile temiz bir not kısmı açılır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6" name="İçerik Yer Tutucusu 5" descr="metin içeren bir resim&#10;&#10;Açıklama otomatik olarak oluşturuldu">
            <a:extLst>
              <a:ext uri="{FF2B5EF4-FFF2-40B4-BE49-F238E27FC236}">
                <a16:creationId xmlns:a16="http://schemas.microsoft.com/office/drawing/2014/main" id="{C3D9E245-A54B-4507-B4DB-328A485C8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81555" y="588172"/>
            <a:ext cx="8477370" cy="5298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50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 descr="metin içeren bir resim&#10;&#10;Açıklama otomatik olarak oluşturuldu">
            <a:extLst>
              <a:ext uri="{FF2B5EF4-FFF2-40B4-BE49-F238E27FC236}">
                <a16:creationId xmlns:a16="http://schemas.microsoft.com/office/drawing/2014/main" id="{AE692E5B-52AD-48A3-8AF2-AF03203C9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460" y="1136090"/>
            <a:ext cx="8806132" cy="5504691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E1596C9D-CF45-42A5-9941-233A4FB74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91600" y="2242515"/>
            <a:ext cx="2758440" cy="3291840"/>
          </a:xfrm>
        </p:spPr>
        <p:txBody>
          <a:bodyPr>
            <a:normAutofit/>
          </a:bodyPr>
          <a:lstStyle/>
          <a:p>
            <a:r>
              <a:rPr lang="tr-TR" sz="1600" dirty="0"/>
              <a:t>Not yazdıktan sonra kaydet butonuna basarak bu notu kaydedebilirsiniz.</a:t>
            </a:r>
          </a:p>
        </p:txBody>
      </p:sp>
    </p:spTree>
    <p:extLst>
      <p:ext uri="{BB962C8B-B14F-4D97-AF65-F5344CB8AC3E}">
        <p14:creationId xmlns:p14="http://schemas.microsoft.com/office/powerpoint/2010/main" val="2660103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34A7D92-5C66-4E58-A8DF-54AC02CF3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41873"/>
            <a:ext cx="2530415" cy="3778370"/>
          </a:xfrm>
        </p:spPr>
        <p:txBody>
          <a:bodyPr>
            <a:normAutofit/>
          </a:bodyPr>
          <a:lstStyle/>
          <a:p>
            <a:r>
              <a:rPr lang="tr-TR" sz="1600" dirty="0"/>
              <a:t>Eklediğimiz mini oyunları oynayarak eğlenebilirsiniz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B998815E-A4F4-49BB-90F7-6116754C9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816" y="907636"/>
            <a:ext cx="9489032" cy="5931570"/>
          </a:xfrm>
          <a:prstGeom prst="rect">
            <a:avLst/>
          </a:prstGeom>
        </p:spPr>
      </p:pic>
      <p:sp>
        <p:nvSpPr>
          <p:cNvPr id="5" name="Başlık 1">
            <a:extLst>
              <a:ext uri="{FF2B5EF4-FFF2-40B4-BE49-F238E27FC236}">
                <a16:creationId xmlns:a16="http://schemas.microsoft.com/office/drawing/2014/main" id="{A922C3FF-4715-4F19-B202-75E4F00B6FB5}"/>
              </a:ext>
            </a:extLst>
          </p:cNvPr>
          <p:cNvSpPr txBox="1">
            <a:spLocks/>
          </p:cNvSpPr>
          <p:nvPr/>
        </p:nvSpPr>
        <p:spPr>
          <a:xfrm>
            <a:off x="20152" y="18794"/>
            <a:ext cx="4683971" cy="1110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none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3200" dirty="0"/>
              <a:t>Oyun Ekranı</a:t>
            </a:r>
          </a:p>
        </p:txBody>
      </p:sp>
    </p:spTree>
    <p:extLst>
      <p:ext uri="{BB962C8B-B14F-4D97-AF65-F5344CB8AC3E}">
        <p14:creationId xmlns:p14="http://schemas.microsoft.com/office/powerpoint/2010/main" val="3242850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12BD91A-18BF-4886-863D-2AC6BFD51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36" y="209746"/>
            <a:ext cx="5116327" cy="590556"/>
          </a:xfrm>
        </p:spPr>
        <p:txBody>
          <a:bodyPr>
            <a:noAutofit/>
          </a:bodyPr>
          <a:lstStyle/>
          <a:p>
            <a:r>
              <a:rPr lang="tr-TR" dirty="0"/>
              <a:t>AJAN SMİTH</a:t>
            </a:r>
          </a:p>
        </p:txBody>
      </p:sp>
      <p:pic>
        <p:nvPicPr>
          <p:cNvPr id="6" name="İçerik Yer Tutucusu 5" descr="&#10;&#10;&#10;">
            <a:extLst>
              <a:ext uri="{FF2B5EF4-FFF2-40B4-BE49-F238E27FC236}">
                <a16:creationId xmlns:a16="http://schemas.microsoft.com/office/drawing/2014/main" id="{0588D2E3-9090-4956-9B32-111294485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679" y="1000664"/>
            <a:ext cx="9251245" cy="5550745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55D6C83-B8EC-4C25-AF13-58EC85A18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713342" y="1587260"/>
            <a:ext cx="2177979" cy="4127740"/>
          </a:xfrm>
        </p:spPr>
        <p:txBody>
          <a:bodyPr>
            <a:normAutofit/>
          </a:bodyPr>
          <a:lstStyle/>
          <a:p>
            <a:r>
              <a:rPr lang="tr-TR" sz="1600" dirty="0"/>
              <a:t>Ajan Smith saldırıya uğradı ve füzelerden kaçmaya çalışıyor. </a:t>
            </a:r>
          </a:p>
          <a:p>
            <a:r>
              <a:rPr lang="tr-TR" sz="1600" dirty="0"/>
              <a:t>Başlangıçta füzeler yavaş yavaş düşmeye başlıyor.</a:t>
            </a:r>
          </a:p>
          <a:p>
            <a:r>
              <a:rPr lang="tr-TR" sz="1600" dirty="0"/>
              <a:t>Her füzelerden kaçtığında oyun bir üst </a:t>
            </a:r>
            <a:r>
              <a:rPr lang="tr-TR" sz="1600" dirty="0" err="1"/>
              <a:t>levele</a:t>
            </a:r>
            <a:r>
              <a:rPr lang="tr-TR" sz="1600" dirty="0"/>
              <a:t> geçerek daha da hızlanmış füzelerden kaçmaya devam ediyor. Oyun 4 </a:t>
            </a:r>
            <a:r>
              <a:rPr lang="tr-TR" sz="1600" dirty="0" err="1"/>
              <a:t>levelden</a:t>
            </a:r>
            <a:r>
              <a:rPr lang="tr-TR" sz="1600" dirty="0"/>
              <a:t> oluşmakta</a:t>
            </a:r>
          </a:p>
        </p:txBody>
      </p:sp>
    </p:spTree>
    <p:extLst>
      <p:ext uri="{BB962C8B-B14F-4D97-AF65-F5344CB8AC3E}">
        <p14:creationId xmlns:p14="http://schemas.microsoft.com/office/powerpoint/2010/main" val="1038435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 descr="metin, çayır, gök, açık hava içeren bir resim&#10;&#10;Açıklama otomatik olarak oluşturuldu">
            <a:extLst>
              <a:ext uri="{FF2B5EF4-FFF2-40B4-BE49-F238E27FC236}">
                <a16:creationId xmlns:a16="http://schemas.microsoft.com/office/drawing/2014/main" id="{87E45584-BB62-41B6-A8D3-6A648171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368" y="137652"/>
            <a:ext cx="10977263" cy="658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303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0">
            <a:extLst>
              <a:ext uri="{FF2B5EF4-FFF2-40B4-BE49-F238E27FC236}">
                <a16:creationId xmlns:a16="http://schemas.microsoft.com/office/drawing/2014/main" id="{48074BE5-7BC2-47A2-AA6E-4ADC25B69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487D8B5-0D01-4F89-BB86-F85EFEC06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13F635F-6CBC-4AA7-9AB9-B788FCC93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4" name="Rectangle 14">
            <a:extLst>
              <a:ext uri="{FF2B5EF4-FFF2-40B4-BE49-F238E27FC236}">
                <a16:creationId xmlns:a16="http://schemas.microsoft.com/office/drawing/2014/main" id="{BD9989FB-36A6-49EE-889A-BDBC54F18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4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D3EF399-4B1C-47B7-BE27-0C0C86627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6350" y="484632"/>
            <a:ext cx="3544035" cy="1609344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dirty="0" err="1"/>
              <a:t>Shrek’ten</a:t>
            </a:r>
            <a:r>
              <a:rPr lang="tr-TR" dirty="0"/>
              <a:t> Kaçış</a:t>
            </a:r>
            <a:endParaRPr lang="en-US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19BE6B8A-7FAE-4C11-B2AC-E0B56FB60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56351" y="2121408"/>
            <a:ext cx="3544034" cy="4050792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90000"/>
              </a:lnSpc>
              <a:buFont typeface="Wingdings" pitchFamily="2" charset="2"/>
              <a:buChar char="§"/>
            </a:pPr>
            <a:r>
              <a:rPr lang="tr-TR" sz="1600" dirty="0">
                <a:solidFill>
                  <a:schemeClr val="tx1"/>
                </a:solidFill>
              </a:rPr>
              <a:t>Oyuncu yukarıdan gelen </a:t>
            </a:r>
            <a:r>
              <a:rPr lang="tr-TR" sz="1600" dirty="0" err="1">
                <a:solidFill>
                  <a:schemeClr val="tx1"/>
                </a:solidFill>
              </a:rPr>
              <a:t>shrek’lerden</a:t>
            </a:r>
            <a:r>
              <a:rPr lang="tr-TR" sz="1600" dirty="0">
                <a:solidFill>
                  <a:schemeClr val="tx1"/>
                </a:solidFill>
              </a:rPr>
              <a:t>  kaçmaya çalışıyor. Oyuncu sağa, sola, aşağı, yukarı hareket edebilir yeter ki </a:t>
            </a:r>
            <a:r>
              <a:rPr lang="tr-TR" sz="1600" dirty="0" err="1">
                <a:solidFill>
                  <a:schemeClr val="tx1"/>
                </a:solidFill>
              </a:rPr>
              <a:t>shrek’e</a:t>
            </a:r>
            <a:r>
              <a:rPr lang="tr-TR" sz="1600" dirty="0">
                <a:solidFill>
                  <a:schemeClr val="tx1"/>
                </a:solidFill>
              </a:rPr>
              <a:t> değmesin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25" name="Group 16">
            <a:extLst>
              <a:ext uri="{FF2B5EF4-FFF2-40B4-BE49-F238E27FC236}">
                <a16:creationId xmlns:a16="http://schemas.microsoft.com/office/drawing/2014/main" id="{79532E44-64CD-4887-95E4-6D1351017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5C2F53F-F2F7-4BC7-88F8-CCFD6D3CB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6" name="Oval 18">
              <a:extLst>
                <a:ext uri="{FF2B5EF4-FFF2-40B4-BE49-F238E27FC236}">
                  <a16:creationId xmlns:a16="http://schemas.microsoft.com/office/drawing/2014/main" id="{9B3675A9-8FB2-4982-9BE7-47E456D0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0" name="İçerik Yer Tutucusu 9">
            <a:extLst>
              <a:ext uri="{FF2B5EF4-FFF2-40B4-BE49-F238E27FC236}">
                <a16:creationId xmlns:a16="http://schemas.microsoft.com/office/drawing/2014/main" id="{F2F1DB03-4208-442B-A24D-A34AD2CF5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759672" y="256520"/>
            <a:ext cx="5961639" cy="6344959"/>
          </a:xfrm>
        </p:spPr>
      </p:pic>
    </p:spTree>
    <p:extLst>
      <p:ext uri="{BB962C8B-B14F-4D97-AF65-F5344CB8AC3E}">
        <p14:creationId xmlns:p14="http://schemas.microsoft.com/office/powerpoint/2010/main" val="4063285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B2D85DE-751E-47B7-B7D0-65FB91B7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sz="3200" dirty="0"/>
              <a:t>Eyvah!!!  </a:t>
            </a:r>
            <a:r>
              <a:rPr lang="tr-TR" sz="3200" dirty="0" err="1"/>
              <a:t>Shrek’e</a:t>
            </a:r>
            <a:r>
              <a:rPr lang="tr-TR" sz="3200" dirty="0"/>
              <a:t> yakalandık </a:t>
            </a:r>
            <a:r>
              <a:rPr lang="tr-TR" sz="3200" dirty="0">
                <a:sym typeface="Wingdings" panose="05000000000000000000" pitchFamily="2" charset="2"/>
              </a:rPr>
              <a:t></a:t>
            </a:r>
            <a:br>
              <a:rPr lang="tr-TR" sz="3200" dirty="0"/>
            </a:br>
            <a:endParaRPr lang="tr-TR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D3772612-EA39-4125-BCC4-380FA41C2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10" name="İçerik Yer Tutucusu 9" descr="metin içeren bir resim&#10;&#10;Açıklama otomatik olarak oluşturuldu">
            <a:extLst>
              <a:ext uri="{FF2B5EF4-FFF2-40B4-BE49-F238E27FC236}">
                <a16:creationId xmlns:a16="http://schemas.microsoft.com/office/drawing/2014/main" id="{6A10DDED-7E9E-4BF0-8350-E9627FA2E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6419" y="228600"/>
            <a:ext cx="6398405" cy="6474190"/>
          </a:xfrm>
        </p:spPr>
      </p:pic>
    </p:spTree>
    <p:extLst>
      <p:ext uri="{BB962C8B-B14F-4D97-AF65-F5344CB8AC3E}">
        <p14:creationId xmlns:p14="http://schemas.microsoft.com/office/powerpoint/2010/main" val="3455396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2179D91-FA78-419F-9B06-2211BFDE3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396" y="346593"/>
            <a:ext cx="6237761" cy="620239"/>
          </a:xfrm>
        </p:spPr>
        <p:txBody>
          <a:bodyPr>
            <a:noAutofit/>
          </a:bodyPr>
          <a:lstStyle/>
          <a:p>
            <a:r>
              <a:rPr lang="tr-TR" dirty="0"/>
              <a:t>Yüklenme Ekranı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E00A7CD5-A039-4DE1-9F4F-1053698D5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396" y="1160695"/>
            <a:ext cx="8685362" cy="5428350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4B9244A8-6D0B-4544-8642-61FDAF0DDD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35707" y="2087593"/>
            <a:ext cx="2260982" cy="5266426"/>
          </a:xfrm>
        </p:spPr>
        <p:txBody>
          <a:bodyPr>
            <a:normAutofit/>
          </a:bodyPr>
          <a:lstStyle/>
          <a:p>
            <a:r>
              <a:rPr lang="tr-TR" sz="1600" dirty="0"/>
              <a:t>Yüklenme ekranı için bir dolum barı koyduk.</a:t>
            </a:r>
          </a:p>
          <a:p>
            <a:r>
              <a:rPr lang="tr-TR" sz="1600" dirty="0"/>
              <a:t>Bu şekilde dolum barı %100 olduktan sonra ana sayfa ekranı açılıyor.</a:t>
            </a:r>
          </a:p>
        </p:txBody>
      </p:sp>
    </p:spTree>
    <p:extLst>
      <p:ext uri="{BB962C8B-B14F-4D97-AF65-F5344CB8AC3E}">
        <p14:creationId xmlns:p14="http://schemas.microsoft.com/office/powerpoint/2010/main" val="3764741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t Başlık 2">
            <a:extLst>
              <a:ext uri="{FF2B5EF4-FFF2-40B4-BE49-F238E27FC236}">
                <a16:creationId xmlns:a16="http://schemas.microsoft.com/office/drawing/2014/main" id="{E3909782-B8CF-4767-8C19-02C83DB0F1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https://github.com/Egroses58/Hanson</a:t>
            </a: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41D529A8-798A-44BB-B79C-8892CF2024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399032"/>
            <a:ext cx="9967913" cy="3036888"/>
          </a:xfrm>
        </p:spPr>
        <p:txBody>
          <a:bodyPr/>
          <a:lstStyle/>
          <a:p>
            <a:r>
              <a:rPr lang="tr-TR" sz="2800" dirty="0"/>
              <a:t>Emirhan  GÜL               -170420028</a:t>
            </a:r>
            <a:br>
              <a:rPr lang="tr-TR" sz="2800" dirty="0"/>
            </a:br>
            <a:r>
              <a:rPr lang="tr-TR" sz="2800" dirty="0"/>
              <a:t>Songül  GÖÇER           -170420030</a:t>
            </a:r>
            <a:br>
              <a:rPr lang="tr-TR" sz="2800" dirty="0"/>
            </a:br>
            <a:br>
              <a:rPr lang="tr-TR" sz="2800" dirty="0"/>
            </a:br>
            <a:r>
              <a:rPr lang="tr-TR" sz="2800" dirty="0"/>
              <a:t>Marmara Üniversitesi </a:t>
            </a:r>
            <a:br>
              <a:rPr lang="tr-TR" sz="2800" dirty="0"/>
            </a:br>
            <a:r>
              <a:rPr lang="tr-TR" sz="2800" dirty="0"/>
              <a:t>Teknoloji Fakültesi Bilgisayar Mühendisliği</a:t>
            </a:r>
          </a:p>
        </p:txBody>
      </p:sp>
    </p:spTree>
    <p:extLst>
      <p:ext uri="{BB962C8B-B14F-4D97-AF65-F5344CB8AC3E}">
        <p14:creationId xmlns:p14="http://schemas.microsoft.com/office/powerpoint/2010/main" val="1591203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1">
            <a:extLst>
              <a:ext uri="{FF2B5EF4-FFF2-40B4-BE49-F238E27FC236}">
                <a16:creationId xmlns:a16="http://schemas.microsoft.com/office/drawing/2014/main" id="{BD9989FB-36A6-49EE-889A-BDBC54F18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B39CDE3-6911-4449-8C22-B336124C0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2136" y="324616"/>
            <a:ext cx="3774460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tr-TR" sz="3200" dirty="0"/>
              <a:t>         </a:t>
            </a:r>
            <a:r>
              <a:rPr lang="tr-TR" sz="3200" dirty="0" err="1"/>
              <a:t>Anasayfa</a:t>
            </a:r>
            <a:endParaRPr lang="tr-TR" sz="32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FED660C2-823A-4E6F-AFAE-5549751B7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90" y="819150"/>
            <a:ext cx="8725006" cy="5453128"/>
          </a:xfrm>
          <a:prstGeom prst="rect">
            <a:avLst/>
          </a:prstGeom>
        </p:spPr>
      </p:pic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C3CFD1D4-9EE2-415E-B2B6-D67FCE5E9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482" y="1715009"/>
            <a:ext cx="3052328" cy="4050792"/>
          </a:xfrm>
        </p:spPr>
        <p:txBody>
          <a:bodyPr>
            <a:normAutofit/>
          </a:bodyPr>
          <a:lstStyle/>
          <a:p>
            <a:r>
              <a:rPr lang="tr-TR" sz="1600" dirty="0" err="1"/>
              <a:t>Anasayfada</a:t>
            </a:r>
            <a:r>
              <a:rPr lang="tr-TR" sz="1600" dirty="0"/>
              <a:t> bizi Hanson karşılıyor. Başlat butonuna basarak Hanson’ı çağırıyoruz. </a:t>
            </a:r>
            <a:r>
              <a:rPr lang="tr-TR" sz="1600" dirty="0" err="1"/>
              <a:t>Hanson’la</a:t>
            </a:r>
            <a:r>
              <a:rPr lang="tr-TR" sz="1600" dirty="0"/>
              <a:t> burada iletişime geçiyoruz. </a:t>
            </a:r>
          </a:p>
          <a:p>
            <a:r>
              <a:rPr lang="tr-TR" sz="1600" dirty="0"/>
              <a:t>QR, Youtube, Oyun, Notlarım seçenekleri ile farklı menülere geçiş yapabiliyoruz.</a:t>
            </a:r>
            <a:endParaRPr lang="en-US" sz="1600" dirty="0"/>
          </a:p>
        </p:txBody>
      </p:sp>
      <p:grpSp>
        <p:nvGrpSpPr>
          <p:cNvPr id="22" name="Group 13">
            <a:extLst>
              <a:ext uri="{FF2B5EF4-FFF2-40B4-BE49-F238E27FC236}">
                <a16:creationId xmlns:a16="http://schemas.microsoft.com/office/drawing/2014/main" id="{79532E44-64CD-4887-95E4-6D1351017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5C2F53F-F2F7-4BC7-88F8-CCFD6D3CB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3" name="Oval 15">
              <a:extLst>
                <a:ext uri="{FF2B5EF4-FFF2-40B4-BE49-F238E27FC236}">
                  <a16:creationId xmlns:a16="http://schemas.microsoft.com/office/drawing/2014/main" id="{9B3675A9-8FB2-4982-9BE7-47E456D0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0346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F3B08E53-B812-4BBF-94EF-0820CE9F88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348" y="1212259"/>
            <a:ext cx="8542476" cy="5365298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409D740-C945-4C15-B930-639858C45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88725" y="198408"/>
            <a:ext cx="3010618" cy="5995357"/>
          </a:xfrm>
        </p:spPr>
        <p:txBody>
          <a:bodyPr>
            <a:noAutofit/>
          </a:bodyPr>
          <a:lstStyle/>
          <a:p>
            <a:r>
              <a:rPr lang="tr-TR" sz="1600" dirty="0"/>
              <a:t> Ses analizi için bir algoritma kurduk .Bu sayede bilgisayar dışarıdan aldığı sesleri analiz ederek ses yüksekliğini bize gösteriyor.</a:t>
            </a:r>
          </a:p>
          <a:p>
            <a:r>
              <a:rPr lang="tr-TR" sz="1600" dirty="0"/>
              <a:t> Sesli asistan siz istediğiniz takdirde şiir okuyabilir, fıkra, hikaye anlatabilir, tekerleme okuyabilir, şarkı söyleyebilir ve şaka yapabilir. Sizinle sohbet edip sorularınıza cevap verebilir.</a:t>
            </a:r>
          </a:p>
          <a:p>
            <a:r>
              <a:rPr lang="tr-TR" sz="1600" dirty="0"/>
              <a:t> Ayrıca </a:t>
            </a:r>
            <a:r>
              <a:rPr lang="tr-TR" sz="1600" dirty="0" err="1"/>
              <a:t>Hanson’dan</a:t>
            </a:r>
            <a:r>
              <a:rPr lang="tr-TR" sz="1600" dirty="0"/>
              <a:t> Google’dan bir şey araştırmasını, Youtube’dan video aratmasını, </a:t>
            </a:r>
            <a:r>
              <a:rPr lang="tr-TR" sz="1600" dirty="0" err="1"/>
              <a:t>wikipedia’dan</a:t>
            </a:r>
            <a:r>
              <a:rPr lang="tr-TR" sz="1600" dirty="0"/>
              <a:t> bir bilgiyi araştırmasını isteyebilirsiniz. Bir yerin nerede olduğunu merak ederseniz Google </a:t>
            </a:r>
            <a:r>
              <a:rPr lang="tr-TR" sz="1600" dirty="0" err="1"/>
              <a:t>Maps’ten</a:t>
            </a:r>
            <a:r>
              <a:rPr lang="tr-TR" sz="1600" dirty="0"/>
              <a:t> size konumunu gösterebilir.</a:t>
            </a:r>
          </a:p>
        </p:txBody>
      </p:sp>
    </p:spTree>
    <p:extLst>
      <p:ext uri="{BB962C8B-B14F-4D97-AF65-F5344CB8AC3E}">
        <p14:creationId xmlns:p14="http://schemas.microsoft.com/office/powerpoint/2010/main" val="380287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0E5F81D-C2C4-41B8-A8F1-0788AD51B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9594" y="-148069"/>
            <a:ext cx="3200400" cy="1737360"/>
          </a:xfrm>
        </p:spPr>
        <p:txBody>
          <a:bodyPr>
            <a:normAutofit/>
          </a:bodyPr>
          <a:lstStyle/>
          <a:p>
            <a:r>
              <a:rPr lang="tr-TR" dirty="0"/>
              <a:t>QR KOD</a:t>
            </a:r>
            <a:r>
              <a:rPr lang="tr-TR" sz="4000" dirty="0"/>
              <a:t> </a:t>
            </a:r>
            <a:r>
              <a:rPr lang="tr-TR" dirty="0"/>
              <a:t>OKUYUCU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8D63E4D-0E22-4285-8B90-4D51D9C95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02460" y="1932317"/>
            <a:ext cx="2847580" cy="3782683"/>
          </a:xfrm>
        </p:spPr>
        <p:txBody>
          <a:bodyPr/>
          <a:lstStyle/>
          <a:p>
            <a:r>
              <a:rPr lang="tr-TR" sz="1600" dirty="0"/>
              <a:t>QR kod okuyucu için iki seçeneğimiz var: Kamera ile okutma ve bilgisayar ekranından seçerek okutma.</a:t>
            </a:r>
          </a:p>
          <a:p>
            <a:r>
              <a:rPr lang="tr-TR" sz="1600" dirty="0"/>
              <a:t>QR kod okunduktan sonra ilgili sayfa ekranınızda açılacaktır.</a:t>
            </a:r>
          </a:p>
          <a:p>
            <a:endParaRPr lang="tr-TR" dirty="0"/>
          </a:p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A59F76F-3794-4D2C-AE16-CA03B9E3F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479" y="1589291"/>
            <a:ext cx="8535981" cy="512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21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0E96D948-C45F-4FB9-BB78-0FC7D4D85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960" y="1259458"/>
            <a:ext cx="8373636" cy="5246606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1C1A8F8-998F-4813-B504-012CDCECC7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28340" y="2423160"/>
            <a:ext cx="2821700" cy="3291840"/>
          </a:xfrm>
        </p:spPr>
        <p:txBody>
          <a:bodyPr>
            <a:normAutofit/>
          </a:bodyPr>
          <a:lstStyle/>
          <a:p>
            <a:r>
              <a:rPr lang="tr-TR" sz="1600" dirty="0"/>
              <a:t>Kamera ile okut butonundan sonra uygulama ekranında açılan kameradan QR kod okutulur. </a:t>
            </a:r>
          </a:p>
        </p:txBody>
      </p:sp>
    </p:spTree>
    <p:extLst>
      <p:ext uri="{BB962C8B-B14F-4D97-AF65-F5344CB8AC3E}">
        <p14:creationId xmlns:p14="http://schemas.microsoft.com/office/powerpoint/2010/main" val="1424826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10">
            <a:extLst>
              <a:ext uri="{FF2B5EF4-FFF2-40B4-BE49-F238E27FC236}">
                <a16:creationId xmlns:a16="http://schemas.microsoft.com/office/drawing/2014/main" id="{48074BE5-7BC2-47A2-AA6E-4ADC25B69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487D8B5-0D01-4F89-BB86-F85EFEC06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13F635F-6CBC-4AA7-9AB9-B788FCC93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2" name="Rectangle 14">
            <a:extLst>
              <a:ext uri="{FF2B5EF4-FFF2-40B4-BE49-F238E27FC236}">
                <a16:creationId xmlns:a16="http://schemas.microsoft.com/office/drawing/2014/main" id="{BD9989FB-36A6-49EE-889A-BDBC54F18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4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5" descr="metin içeren bir resim&#10;&#10;Açıklama otomatik olarak oluşturuldu">
            <a:extLst>
              <a:ext uri="{FF2B5EF4-FFF2-40B4-BE49-F238E27FC236}">
                <a16:creationId xmlns:a16="http://schemas.microsoft.com/office/drawing/2014/main" id="{15719052-9817-4EC3-9C43-EFFDC44C88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26720" y="1069676"/>
            <a:ext cx="9402198" cy="4983164"/>
          </a:xfrm>
          <a:prstGeom prst="rect">
            <a:avLst/>
          </a:prstGeo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FA38578-7ADF-4333-A57B-A8CC47732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592575" y="2093976"/>
            <a:ext cx="2472706" cy="4050792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90000"/>
              </a:lnSpc>
              <a:buFont typeface="Wingdings" pitchFamily="2" charset="2"/>
              <a:buChar char="§"/>
            </a:pPr>
            <a:r>
              <a:rPr lang="tr-TR" sz="1600" dirty="0">
                <a:solidFill>
                  <a:schemeClr val="tx1"/>
                </a:solidFill>
              </a:rPr>
              <a:t>QR kod okunduktan sonra kodun ait olduğu adrese yönlendirilirsiniz.</a:t>
            </a:r>
          </a:p>
        </p:txBody>
      </p:sp>
      <p:grpSp>
        <p:nvGrpSpPr>
          <p:cNvPr id="33" name="Group 16">
            <a:extLst>
              <a:ext uri="{FF2B5EF4-FFF2-40B4-BE49-F238E27FC236}">
                <a16:creationId xmlns:a16="http://schemas.microsoft.com/office/drawing/2014/main" id="{79532E44-64CD-4887-95E4-6D1351017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5C2F53F-F2F7-4BC7-88F8-CCFD6D3CB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4" name="Oval 18">
              <a:extLst>
                <a:ext uri="{FF2B5EF4-FFF2-40B4-BE49-F238E27FC236}">
                  <a16:creationId xmlns:a16="http://schemas.microsoft.com/office/drawing/2014/main" id="{9B3675A9-8FB2-4982-9BE7-47E456D0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9230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BC5BAEA-0C65-423C-8B4B-D052EC46B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378" y="0"/>
            <a:ext cx="5161935" cy="1609344"/>
          </a:xfrm>
        </p:spPr>
        <p:txBody>
          <a:bodyPr>
            <a:normAutofit/>
          </a:bodyPr>
          <a:lstStyle/>
          <a:p>
            <a:r>
              <a:rPr lang="tr-TR" sz="3200" dirty="0"/>
              <a:t>Youtube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7C5A497-F3EF-4365-8E2B-519007491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42" y="1234374"/>
            <a:ext cx="8710358" cy="544397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5070E02-F2BC-4863-B4C8-76CFB33AF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77300" y="2187382"/>
            <a:ext cx="2882148" cy="4092579"/>
          </a:xfrm>
        </p:spPr>
        <p:txBody>
          <a:bodyPr>
            <a:normAutofit/>
          </a:bodyPr>
          <a:lstStyle/>
          <a:p>
            <a:r>
              <a:rPr lang="tr-TR" sz="1600" dirty="0"/>
              <a:t>Video linkine izlemek veya indirmek istediğiniz linki girerek videoyu uygulama üzerinden izleyebilir ve videoyu 720p kalitesinde bilgisayarınıza indirebilirsiniz.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65874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099950C-1D42-428B-B5C8-397556F64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4419" y="180256"/>
            <a:ext cx="3200400" cy="1737360"/>
          </a:xfrm>
        </p:spPr>
        <p:txBody>
          <a:bodyPr>
            <a:normAutofit/>
          </a:bodyPr>
          <a:lstStyle/>
          <a:p>
            <a:r>
              <a:rPr lang="tr-TR" dirty="0"/>
              <a:t>Yüklenme Sayfası 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8B84D5C8-022C-44F3-9125-E1F57DBBA9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904" y="1248493"/>
            <a:ext cx="8689515" cy="5429251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E3389CE-F725-4EAF-8AA0-70C3D7A99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91600" y="2483545"/>
            <a:ext cx="3200400" cy="3291840"/>
          </a:xfrm>
        </p:spPr>
        <p:txBody>
          <a:bodyPr>
            <a:normAutofit/>
          </a:bodyPr>
          <a:lstStyle/>
          <a:p>
            <a:r>
              <a:rPr lang="tr-TR" sz="1600" dirty="0"/>
              <a:t>Youtube video linkinin girilmesiyle bir yüklenme sayfası bizi karşılıyor.</a:t>
            </a:r>
          </a:p>
        </p:txBody>
      </p:sp>
    </p:spTree>
    <p:extLst>
      <p:ext uri="{BB962C8B-B14F-4D97-AF65-F5344CB8AC3E}">
        <p14:creationId xmlns:p14="http://schemas.microsoft.com/office/powerpoint/2010/main" val="15673951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ahta Yazı">
  <a:themeElements>
    <a:clrScheme name="Wood Type">
      <a:dk1>
        <a:sysClr val="windowText" lastClr="000000"/>
      </a:dk1>
      <a:lt1>
        <a:sysClr val="window" lastClr="FFFFFF"/>
      </a:lt1>
      <a:dk2>
        <a:srgbClr val="84ACB6"/>
      </a:dk2>
      <a:lt2>
        <a:srgbClr val="EBE9DD"/>
      </a:lt2>
      <a:accent1>
        <a:srgbClr val="6F8183"/>
      </a:accent1>
      <a:accent2>
        <a:srgbClr val="967E96"/>
      </a:accent2>
      <a:accent3>
        <a:srgbClr val="CCC893"/>
      </a:accent3>
      <a:accent4>
        <a:srgbClr val="A54D74"/>
      </a:accent4>
      <a:accent5>
        <a:srgbClr val="949C6B"/>
      </a:accent5>
      <a:accent6>
        <a:srgbClr val="766A50"/>
      </a:accent6>
      <a:hlink>
        <a:srgbClr val="CC6600"/>
      </a:hlink>
      <a:folHlink>
        <a:srgbClr val="777777"/>
      </a:folHlink>
    </a:clrScheme>
    <a:fontScheme name="Wood Type">
      <a:majorFont>
        <a:latin typeface="Century Gothic" panose="020B0502020202020204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man Old Style" panose="02050604050505020204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8E89CD47-BF55-4DDE-B823-2283AA7E76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TM03090434[[fn=Tahta Yazı]]</Template>
  <TotalTime>265</TotalTime>
  <Words>388</Words>
  <Application>Microsoft Office PowerPoint</Application>
  <PresentationFormat>Geniş ekran</PresentationFormat>
  <Paragraphs>38</Paragraphs>
  <Slides>20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6" baseType="lpstr">
      <vt:lpstr>Bookman Old Style</vt:lpstr>
      <vt:lpstr>Calibri</vt:lpstr>
      <vt:lpstr>Century Gothic</vt:lpstr>
      <vt:lpstr>Rockwell Extra Bold</vt:lpstr>
      <vt:lpstr>Wingdings</vt:lpstr>
      <vt:lpstr>Tahta Yazı</vt:lpstr>
      <vt:lpstr>       HANSON</vt:lpstr>
      <vt:lpstr>Yüklenme Ekranı</vt:lpstr>
      <vt:lpstr>         Anasayfa</vt:lpstr>
      <vt:lpstr>PowerPoint Sunusu</vt:lpstr>
      <vt:lpstr>QR KOD OKUYUCU</vt:lpstr>
      <vt:lpstr>PowerPoint Sunusu</vt:lpstr>
      <vt:lpstr>PowerPoint Sunusu</vt:lpstr>
      <vt:lpstr>Youtube</vt:lpstr>
      <vt:lpstr>Yüklenme Sayfası </vt:lpstr>
      <vt:lpstr>PowerPoint Sunusu</vt:lpstr>
      <vt:lpstr>PowerPoint Sunusu</vt:lpstr>
      <vt:lpstr>Notlarım</vt:lpstr>
      <vt:lpstr>Not Ekle</vt:lpstr>
      <vt:lpstr>PowerPoint Sunusu</vt:lpstr>
      <vt:lpstr>Eklediğimiz mini oyunları oynayarak eğlenebilirsiniz</vt:lpstr>
      <vt:lpstr>AJAN SMİTH</vt:lpstr>
      <vt:lpstr>PowerPoint Sunusu</vt:lpstr>
      <vt:lpstr>Shrek’ten Kaçış</vt:lpstr>
      <vt:lpstr>Eyvah!!!  Shrek’e yakalandık  </vt:lpstr>
      <vt:lpstr>Emirhan  GÜL               -170420028 Songül  GÖÇER           -170420030  Marmara Üniversitesi  Teknoloji Fakültesi Bilgisayar Mühendisliği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HANSON</dc:title>
  <dc:creator>songül göçer</dc:creator>
  <cp:lastModifiedBy>Emirhan Gül</cp:lastModifiedBy>
  <cp:revision>13</cp:revision>
  <dcterms:created xsi:type="dcterms:W3CDTF">2022-01-12T09:09:35Z</dcterms:created>
  <dcterms:modified xsi:type="dcterms:W3CDTF">2022-01-12T17:37:22Z</dcterms:modified>
</cp:coreProperties>
</file>

<file path=docProps/thumbnail.jpeg>
</file>